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30000"/>
    <a:srgbClr val="D80000"/>
    <a:srgbClr val="00B000"/>
    <a:srgbClr val="04CD00"/>
    <a:srgbClr val="FFB900"/>
    <a:srgbClr val="FFD900"/>
    <a:srgbClr val="FFBD00"/>
    <a:srgbClr val="FFB100"/>
    <a:srgbClr val="F2A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200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6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1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05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1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77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8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0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6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1E7AE-C66A-1848-9318-AFA8AF2D7643}" type="datetimeFigureOut">
              <a:rPr lang="en-US" smtClean="0"/>
              <a:t>11-05-27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B7FA-DF26-1C4B-A5D7-95CE5084F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5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1">
                <a:lumMod val="75000"/>
              </a:schemeClr>
            </a:gs>
            <a:gs pos="88000">
              <a:srgbClr val="FFFFFF"/>
            </a:gs>
          </a:gsLst>
          <a:lin ang="133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34822"/>
            <a:ext cx="9143999" cy="231491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(GWE)</a:t>
            </a:r>
            <a:endParaRPr lang="en-US" sz="6000" dirty="0">
              <a:solidFill>
                <a:srgbClr val="E3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90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Registration is in the 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floor Lounge of Education </a:t>
            </a:r>
            <a:r>
              <a:rPr lang="en-US" dirty="0" smtClean="0">
                <a:solidFill>
                  <a:srgbClr val="FFFFFF"/>
                </a:solidFill>
              </a:rPr>
              <a:t>North.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This is the wrong </a:t>
            </a:r>
            <a:r>
              <a:rPr lang="en-US" dirty="0" smtClean="0">
                <a:solidFill>
                  <a:srgbClr val="FFFFFF"/>
                </a:solidFill>
              </a:rPr>
              <a:t>elevator; </a:t>
            </a:r>
            <a:r>
              <a:rPr lang="en-US" dirty="0" smtClean="0">
                <a:solidFill>
                  <a:srgbClr val="FFFFFF"/>
                </a:solidFill>
              </a:rPr>
              <a:t>follow the </a:t>
            </a:r>
            <a:r>
              <a:rPr lang="en-US" dirty="0" smtClean="0">
                <a:solidFill>
                  <a:srgbClr val="FFFFFF"/>
                </a:solidFill>
              </a:rPr>
              <a:t>signs.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 descr="Googl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80" y="109342"/>
            <a:ext cx="5895185" cy="202108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" y="5538452"/>
            <a:ext cx="9143999" cy="1319547"/>
          </a:xfrm>
          <a:prstGeom prst="rightArrow">
            <a:avLst>
              <a:gd name="adj1" fmla="val 45267"/>
              <a:gd name="adj2" fmla="val 163735"/>
            </a:avLst>
          </a:prstGeom>
          <a:solidFill>
            <a:srgbClr val="3366FF"/>
          </a:solidFill>
          <a:ln>
            <a:solidFill>
              <a:srgbClr val="D8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D80000"/>
                </a:solidFill>
              </a:rPr>
              <a:t>Follow the Arrow</a:t>
            </a:r>
            <a:endParaRPr lang="en-US" sz="2400" b="1" u="sng" dirty="0">
              <a:solidFill>
                <a:srgbClr val="D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2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1">
                <a:lumMod val="75000"/>
              </a:schemeClr>
            </a:gs>
            <a:gs pos="88000">
              <a:srgbClr val="FFFFFF"/>
            </a:gs>
          </a:gsLst>
          <a:lin ang="133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34822"/>
            <a:ext cx="9143999" cy="231491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E3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(GWE)</a:t>
            </a:r>
            <a:endParaRPr lang="en-US" sz="6000" dirty="0">
              <a:solidFill>
                <a:srgbClr val="E3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90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Registration is in the 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floor Lounge of Education </a:t>
            </a:r>
            <a:r>
              <a:rPr lang="en-US" dirty="0" smtClean="0">
                <a:solidFill>
                  <a:srgbClr val="FFFFFF"/>
                </a:solidFill>
              </a:rPr>
              <a:t>North.</a:t>
            </a:r>
          </a:p>
        </p:txBody>
      </p:sp>
      <p:pic>
        <p:nvPicPr>
          <p:cNvPr id="5" name="Picture 4" descr="Googl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80" y="109342"/>
            <a:ext cx="5895185" cy="202108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" y="5538452"/>
            <a:ext cx="9143999" cy="1319547"/>
          </a:xfrm>
          <a:prstGeom prst="rightArrow">
            <a:avLst>
              <a:gd name="adj1" fmla="val 45267"/>
              <a:gd name="adj2" fmla="val 163735"/>
            </a:avLst>
          </a:prstGeom>
          <a:solidFill>
            <a:srgbClr val="3366FF"/>
          </a:solidFill>
          <a:ln>
            <a:solidFill>
              <a:srgbClr val="D8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D80000"/>
                </a:solidFill>
              </a:rPr>
              <a:t>Follow the Arrow</a:t>
            </a:r>
            <a:endParaRPr lang="en-US" sz="2400" b="1" u="sng" dirty="0">
              <a:solidFill>
                <a:srgbClr val="D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15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1">
                <a:lumMod val="75000"/>
              </a:schemeClr>
            </a:gs>
            <a:gs pos="88000">
              <a:srgbClr val="FFFFFF"/>
            </a:gs>
          </a:gsLst>
          <a:lin ang="133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34822"/>
            <a:ext cx="9143999" cy="231491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Workshop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Educators 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(GWE)</a:t>
            </a:r>
            <a:endParaRPr lang="en-US" sz="6000" dirty="0">
              <a:solidFill>
                <a:srgbClr val="00B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90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Registration is in the 4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floor Lounge of Education </a:t>
            </a:r>
            <a:r>
              <a:rPr lang="en-US" dirty="0" smtClean="0">
                <a:solidFill>
                  <a:schemeClr val="bg1"/>
                </a:solidFill>
              </a:rPr>
              <a:t>North.</a:t>
            </a:r>
          </a:p>
        </p:txBody>
      </p:sp>
      <p:pic>
        <p:nvPicPr>
          <p:cNvPr id="5" name="Picture 4" descr="Googl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80" y="109342"/>
            <a:ext cx="5895185" cy="202108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" y="5538452"/>
            <a:ext cx="9143999" cy="1319547"/>
          </a:xfrm>
          <a:prstGeom prst="rightArrow">
            <a:avLst>
              <a:gd name="adj1" fmla="val 45267"/>
              <a:gd name="adj2" fmla="val 163735"/>
            </a:avLst>
          </a:prstGeom>
          <a:solidFill>
            <a:srgbClr val="3366FF"/>
          </a:solidFill>
          <a:ln>
            <a:solidFill>
              <a:srgbClr val="D8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D80000"/>
                </a:solidFill>
              </a:rPr>
              <a:t>Follow the Arrow</a:t>
            </a:r>
            <a:endParaRPr lang="en-US" sz="2400" b="1" u="sng" dirty="0">
              <a:solidFill>
                <a:srgbClr val="D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74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1">
                <a:lumMod val="75000"/>
              </a:schemeClr>
            </a:gs>
            <a:gs pos="88000">
              <a:srgbClr val="FFFFFF"/>
            </a:gs>
          </a:gsLst>
          <a:lin ang="133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34822"/>
            <a:ext cx="9143999" cy="231491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(GWE)</a:t>
            </a:r>
            <a:endParaRPr lang="en-US" sz="6000" dirty="0">
              <a:solidFill>
                <a:srgbClr val="D8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90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Registration is in the 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floor Lounge of Education </a:t>
            </a:r>
            <a:r>
              <a:rPr lang="en-US" dirty="0" smtClean="0">
                <a:solidFill>
                  <a:srgbClr val="FFFFFF"/>
                </a:solidFill>
              </a:rPr>
              <a:t>North.</a:t>
            </a:r>
            <a:endParaRPr lang="en-US" dirty="0" smtClean="0">
              <a:solidFill>
                <a:srgbClr val="FFFFFF"/>
              </a:solidFill>
            </a:endParaRPr>
          </a:p>
        </p:txBody>
      </p:sp>
      <p:pic>
        <p:nvPicPr>
          <p:cNvPr id="5" name="Picture 4" descr="Googl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80" y="109342"/>
            <a:ext cx="5895185" cy="202108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flipH="1">
            <a:off x="1" y="5538452"/>
            <a:ext cx="9143999" cy="1319547"/>
          </a:xfrm>
          <a:prstGeom prst="rightArrow">
            <a:avLst>
              <a:gd name="adj1" fmla="val 45267"/>
              <a:gd name="adj2" fmla="val 163735"/>
            </a:avLst>
          </a:prstGeom>
          <a:solidFill>
            <a:srgbClr val="3366FF"/>
          </a:solidFill>
          <a:ln>
            <a:solidFill>
              <a:srgbClr val="D8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D80000"/>
                </a:solidFill>
              </a:rPr>
              <a:t>Follow the Arrow</a:t>
            </a:r>
            <a:endParaRPr lang="en-US" sz="2400" b="1" u="sng" dirty="0">
              <a:solidFill>
                <a:srgbClr val="D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1">
                <a:lumMod val="75000"/>
              </a:schemeClr>
            </a:gs>
            <a:gs pos="88000">
              <a:srgbClr val="FFFFFF"/>
            </a:gs>
          </a:gsLst>
          <a:lin ang="133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34822"/>
            <a:ext cx="9143999" cy="231491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(GWE)</a:t>
            </a:r>
            <a:endParaRPr lang="en-US" sz="6000" dirty="0">
              <a:solidFill>
                <a:srgbClr val="D8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90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Registration is in the 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floor Lounge of Education </a:t>
            </a:r>
            <a:r>
              <a:rPr lang="en-US" dirty="0" smtClean="0">
                <a:solidFill>
                  <a:srgbClr val="FFFFFF"/>
                </a:solidFill>
              </a:rPr>
              <a:t>North.</a:t>
            </a:r>
            <a:endParaRPr lang="en-US" dirty="0" smtClean="0">
              <a:solidFill>
                <a:srgbClr val="FFFFFF"/>
              </a:solidFill>
            </a:endParaRPr>
          </a:p>
        </p:txBody>
      </p:sp>
      <p:pic>
        <p:nvPicPr>
          <p:cNvPr id="5" name="Picture 4" descr="Googl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80" y="109342"/>
            <a:ext cx="5895185" cy="2021083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2550386" y="4977396"/>
            <a:ext cx="4107246" cy="1880604"/>
          </a:xfrm>
          <a:prstGeom prst="upArrow">
            <a:avLst>
              <a:gd name="adj1" fmla="val 36035"/>
              <a:gd name="adj2" fmla="val 55446"/>
            </a:avLst>
          </a:prstGeom>
          <a:solidFill>
            <a:srgbClr val="3366FF"/>
          </a:solidFill>
          <a:ln>
            <a:solidFill>
              <a:srgbClr val="D8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D80000"/>
                </a:solidFill>
              </a:rPr>
              <a:t>Go</a:t>
            </a:r>
          </a:p>
          <a:p>
            <a:pPr algn="ctr"/>
            <a:r>
              <a:rPr lang="en-US" sz="2400" b="1" dirty="0" smtClean="0">
                <a:solidFill>
                  <a:srgbClr val="D80000"/>
                </a:solidFill>
              </a:rPr>
              <a:t>Straight</a:t>
            </a:r>
          </a:p>
          <a:p>
            <a:pPr algn="ctr"/>
            <a:r>
              <a:rPr lang="en-US" sz="2400" b="1" dirty="0" smtClean="0">
                <a:solidFill>
                  <a:srgbClr val="D80000"/>
                </a:solidFill>
              </a:rPr>
              <a:t>Ahead</a:t>
            </a:r>
            <a:endParaRPr lang="en-US" sz="2400" b="1" dirty="0">
              <a:solidFill>
                <a:srgbClr val="D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83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1">
                <a:lumMod val="75000"/>
              </a:schemeClr>
            </a:gs>
            <a:gs pos="88000">
              <a:srgbClr val="FFFFFF"/>
            </a:gs>
          </a:gsLst>
          <a:lin ang="133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34822"/>
            <a:ext cx="9143999" cy="231491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6000" dirty="0" smtClean="0">
                <a:solidFill>
                  <a:srgbClr val="00B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</a:t>
            </a:r>
            <a:r>
              <a:rPr lang="en-US" sz="6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</a:t>
            </a:r>
            <a:r>
              <a:rPr lang="en-US" sz="6000" dirty="0" smtClean="0">
                <a:solidFill>
                  <a:srgbClr val="FFB9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6000" dirty="0" smtClean="0">
                <a:solidFill>
                  <a:srgbClr val="D8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(GWE)</a:t>
            </a:r>
            <a:endParaRPr lang="en-US" sz="6000" dirty="0">
              <a:solidFill>
                <a:srgbClr val="D8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90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Registration is in the 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floor Lounge of Education </a:t>
            </a:r>
            <a:r>
              <a:rPr lang="en-US" dirty="0" smtClean="0">
                <a:solidFill>
                  <a:srgbClr val="FFFFFF"/>
                </a:solidFill>
              </a:rPr>
              <a:t>North</a:t>
            </a:r>
            <a:r>
              <a:rPr lang="en-US" dirty="0">
                <a:solidFill>
                  <a:srgbClr val="FFFFFF"/>
                </a:solidFill>
              </a:rPr>
              <a:t>. </a:t>
            </a:r>
            <a:r>
              <a:rPr lang="en-US" u="sng" dirty="0">
                <a:solidFill>
                  <a:srgbClr val="FFFFFF"/>
                </a:solidFill>
              </a:rPr>
              <a:t>This is the wrong </a:t>
            </a:r>
            <a:r>
              <a:rPr lang="en-US" u="sng" dirty="0" smtClean="0">
                <a:solidFill>
                  <a:srgbClr val="FFFFFF"/>
                </a:solidFill>
              </a:rPr>
              <a:t>elevator</a:t>
            </a:r>
            <a:r>
              <a:rPr lang="en-US" u="sng" dirty="0">
                <a:solidFill>
                  <a:srgbClr val="FFFFFF"/>
                </a:solidFill>
              </a:rPr>
              <a:t>;</a:t>
            </a:r>
            <a:r>
              <a:rPr lang="en-US" u="sng" dirty="0" smtClean="0">
                <a:solidFill>
                  <a:srgbClr val="FFFFFF"/>
                </a:solidFill>
              </a:rPr>
              <a:t> </a:t>
            </a:r>
            <a:r>
              <a:rPr lang="en-US" u="sng" dirty="0">
                <a:solidFill>
                  <a:srgbClr val="FFFFFF"/>
                </a:solidFill>
              </a:rPr>
              <a:t>follow the </a:t>
            </a:r>
            <a:r>
              <a:rPr lang="en-US" u="sng" dirty="0" smtClean="0">
                <a:solidFill>
                  <a:srgbClr val="FFFFFF"/>
                </a:solidFill>
              </a:rPr>
              <a:t>signs.</a:t>
            </a:r>
            <a:endParaRPr lang="en-US" u="sng" dirty="0">
              <a:solidFill>
                <a:srgbClr val="FFFFFF"/>
              </a:solidFill>
            </a:endParaRPr>
          </a:p>
        </p:txBody>
      </p:sp>
      <p:pic>
        <p:nvPicPr>
          <p:cNvPr id="5" name="Picture 4" descr="Google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680" y="109342"/>
            <a:ext cx="5895185" cy="2021083"/>
          </a:xfrm>
          <a:prstGeom prst="rect">
            <a:avLst/>
          </a:prstGeom>
        </p:spPr>
      </p:pic>
      <p:sp>
        <p:nvSpPr>
          <p:cNvPr id="6" name="U-Turn Arrow 5"/>
          <p:cNvSpPr/>
          <p:nvPr/>
        </p:nvSpPr>
        <p:spPr>
          <a:xfrm>
            <a:off x="2796205" y="5008119"/>
            <a:ext cx="3871668" cy="1849881"/>
          </a:xfrm>
          <a:prstGeom prst="uturnArrow">
            <a:avLst>
              <a:gd name="adj1" fmla="val 26617"/>
              <a:gd name="adj2" fmla="val 25000"/>
              <a:gd name="adj3" fmla="val 25000"/>
              <a:gd name="adj4" fmla="val 52910"/>
              <a:gd name="adj5" fmla="val 100000"/>
            </a:avLst>
          </a:prstGeom>
          <a:solidFill>
            <a:srgbClr val="3366FF"/>
          </a:solidFill>
          <a:ln>
            <a:solidFill>
              <a:srgbClr val="D8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D80000"/>
                </a:solidFill>
              </a:rPr>
              <a:t>Turn Around</a:t>
            </a:r>
            <a:endParaRPr lang="en-US" sz="2400" b="1" u="sng" dirty="0">
              <a:solidFill>
                <a:srgbClr val="D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63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139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Workshop for Educators (GWE)</vt:lpstr>
      <vt:lpstr>Workshop for Educators (GWE)</vt:lpstr>
      <vt:lpstr>Workshop for Educators (GWE)</vt:lpstr>
      <vt:lpstr>Workshop for Educators (GWE)</vt:lpstr>
      <vt:lpstr>Workshop for Educators (GWE)</vt:lpstr>
      <vt:lpstr>Workshop for Educators (GWE)</vt:lpstr>
    </vt:vector>
  </TitlesOfParts>
  <Company>Faculty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for Educators (GWE)</dc:title>
  <dc:creator>EdTech Learning Commons Desk</dc:creator>
  <cp:lastModifiedBy>EdTech Learning Commons Desk</cp:lastModifiedBy>
  <cp:revision>8</cp:revision>
  <cp:lastPrinted>2011-05-27T16:48:30Z</cp:lastPrinted>
  <dcterms:created xsi:type="dcterms:W3CDTF">2011-05-27T16:00:31Z</dcterms:created>
  <dcterms:modified xsi:type="dcterms:W3CDTF">2011-05-27T19:31:55Z</dcterms:modified>
</cp:coreProperties>
</file>